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3154CDA-0A4F-4D18-9A10-666281B73D29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ABEFF09-5E96-4BE4-8D74-3103A20DC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FF07B-37D4-4238-9394-4781736A990C}" type="datetimeFigureOut">
              <a:rPr lang="en-US" smtClean="0"/>
              <a:pPr/>
              <a:t>8/7/10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C1AD-FC5C-4CE6-B685-CFCA44744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5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85800"/>
            <a:ext cx="7620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Events leading to World War II</a:t>
            </a:r>
          </a:p>
          <a:p>
            <a:endParaRPr lang="en-US" dirty="0" smtClean="0"/>
          </a:p>
          <a:p>
            <a:pPr algn="ctr"/>
            <a:r>
              <a:rPr lang="en-US" sz="2400" dirty="0" smtClean="0"/>
              <a:t>Treaty of Versailles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visite_privee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828800"/>
            <a:ext cx="7696200" cy="43053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Aggressive Expansion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1938 – 1939 Germany seized Czechoslovakia</a:t>
            </a:r>
          </a:p>
          <a:p>
            <a:pPr>
              <a:buNone/>
            </a:pPr>
            <a:r>
              <a:rPr lang="en-US" dirty="0" smtClean="0"/>
              <a:t>Germany and France promised to protect Poland if it was attacked by Germany</a:t>
            </a:r>
          </a:p>
          <a:p>
            <a:pPr>
              <a:buNone/>
            </a:pPr>
            <a:r>
              <a:rPr lang="en-US" dirty="0" smtClean="0"/>
              <a:t>Germany attacks Poland Sept 1 1939</a:t>
            </a:r>
          </a:p>
          <a:p>
            <a:pPr>
              <a:buNone/>
            </a:pPr>
            <a:r>
              <a:rPr lang="en-US" dirty="0" smtClean="0"/>
              <a:t>Britain and France declare war on Germany Sept 3 1939</a:t>
            </a:r>
          </a:p>
          <a:p>
            <a:pPr>
              <a:buNone/>
            </a:pPr>
            <a:r>
              <a:rPr lang="en-US" dirty="0" smtClean="0"/>
              <a:t>World War II starts!!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Axis Powers </a:t>
            </a:r>
          </a:p>
          <a:p>
            <a:r>
              <a:rPr lang="en-US" dirty="0" smtClean="0"/>
              <a:t>Germany</a:t>
            </a:r>
          </a:p>
          <a:p>
            <a:r>
              <a:rPr lang="en-US" dirty="0" smtClean="0"/>
              <a:t>Italy </a:t>
            </a:r>
          </a:p>
          <a:p>
            <a:r>
              <a:rPr lang="en-US" dirty="0" smtClean="0"/>
              <a:t>Soviet Union (until 1941)</a:t>
            </a:r>
          </a:p>
          <a:p>
            <a:r>
              <a:rPr lang="en-US" dirty="0" smtClean="0"/>
              <a:t>Japan</a:t>
            </a:r>
          </a:p>
          <a:p>
            <a:pPr>
              <a:buNone/>
            </a:pPr>
            <a:r>
              <a:rPr lang="en-US" b="1" dirty="0" smtClean="0"/>
              <a:t>Allies</a:t>
            </a:r>
          </a:p>
          <a:p>
            <a:r>
              <a:rPr lang="en-US" dirty="0" smtClean="0"/>
              <a:t>Britain</a:t>
            </a:r>
          </a:p>
          <a:p>
            <a:r>
              <a:rPr lang="en-US" dirty="0" smtClean="0"/>
              <a:t>France</a:t>
            </a:r>
          </a:p>
          <a:p>
            <a:r>
              <a:rPr lang="en-US" dirty="0" smtClean="0"/>
              <a:t>Canada </a:t>
            </a:r>
          </a:p>
          <a:p>
            <a:r>
              <a:rPr lang="en-US" dirty="0" smtClean="0"/>
              <a:t>USA Joined in 1941 after Japan Attacked Pearl </a:t>
            </a:r>
            <a:r>
              <a:rPr lang="en-US" dirty="0" err="1" smtClean="0"/>
              <a:t>Harbour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End of WW 1 – Treaty of Versailles</a:t>
            </a:r>
          </a:p>
          <a:p>
            <a:pPr>
              <a:buNone/>
            </a:pPr>
            <a:r>
              <a:rPr lang="en-US" dirty="0" smtClean="0"/>
              <a:t>Consequences</a:t>
            </a:r>
          </a:p>
          <a:p>
            <a:pPr>
              <a:buNone/>
            </a:pPr>
            <a:r>
              <a:rPr lang="en-US" dirty="0" smtClean="0"/>
              <a:t>1. Germany</a:t>
            </a:r>
          </a:p>
          <a:p>
            <a:pPr>
              <a:buNone/>
            </a:pPr>
            <a:r>
              <a:rPr lang="en-US" dirty="0" smtClean="0"/>
              <a:t>Germany thought treaty was very unfair</a:t>
            </a:r>
          </a:p>
          <a:p>
            <a:r>
              <a:rPr lang="en-US" dirty="0" smtClean="0"/>
              <a:t>Very reduced army</a:t>
            </a:r>
          </a:p>
          <a:p>
            <a:r>
              <a:rPr lang="en-US" dirty="0" smtClean="0"/>
              <a:t>Had to pay 33 Billion dollars to other countries for damages</a:t>
            </a:r>
          </a:p>
          <a:p>
            <a:r>
              <a:rPr lang="en-US" dirty="0" smtClean="0"/>
              <a:t>Had to give up land taken – winning countries could stay in Germany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2. New countries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Treaty took land away from Austria-Hungary, Russia, and Germany to make new countries.</a:t>
            </a:r>
          </a:p>
          <a:p>
            <a:r>
              <a:rPr lang="en-US" dirty="0" smtClean="0"/>
              <a:t>Germans didn’t want to live in new countries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001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9491" r="-39491"/>
          <a:stretch>
            <a:fillRect/>
          </a:stretch>
        </p:blipFill>
        <p:spPr>
          <a:xfrm>
            <a:off x="-1828800" y="0"/>
            <a:ext cx="8229600" cy="4525963"/>
          </a:xfrm>
        </p:spPr>
      </p:pic>
      <p:pic>
        <p:nvPicPr>
          <p:cNvPr id="5" name="Picture 4" descr="map0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900" y="2132013"/>
            <a:ext cx="4864100" cy="4787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3. Governments</a:t>
            </a:r>
          </a:p>
          <a:p>
            <a:pPr>
              <a:buNone/>
            </a:pPr>
            <a:r>
              <a:rPr lang="en-US" dirty="0" smtClean="0"/>
              <a:t>Fascism:</a:t>
            </a:r>
          </a:p>
          <a:p>
            <a:pPr lvl="1">
              <a:buNone/>
            </a:pPr>
            <a:r>
              <a:rPr lang="en-US" sz="2424" dirty="0" smtClean="0"/>
              <a:t>“a political philosophy, movement, or regime that exalts nation and often race above the individual and that stands for a centralized autocratic government headed by a dictatorial leader, severe economic and social regimentation, and forcible suppression of opposition”</a:t>
            </a:r>
          </a:p>
          <a:p>
            <a:pPr>
              <a:buNone/>
            </a:pPr>
            <a:r>
              <a:rPr lang="en-US" sz="2824" dirty="0" smtClean="0"/>
              <a:t>Communism:</a:t>
            </a:r>
          </a:p>
          <a:p>
            <a:pPr lvl="1">
              <a:buNone/>
            </a:pPr>
            <a:r>
              <a:rPr lang="en-US" sz="2424" dirty="0" smtClean="0"/>
              <a:t>“  totalitarian system of government in which a single authoritarian party controls state-owned means of production”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Italy</a:t>
            </a:r>
            <a:r>
              <a:rPr lang="en-US" dirty="0" smtClean="0"/>
              <a:t> didn’t get land from Treaty of Versailles</a:t>
            </a:r>
          </a:p>
          <a:p>
            <a:r>
              <a:rPr lang="en-US" dirty="0" smtClean="0"/>
              <a:t>Felt cheated and wanted strong leader</a:t>
            </a:r>
          </a:p>
          <a:p>
            <a:r>
              <a:rPr lang="en-US" dirty="0" smtClean="0"/>
              <a:t>Benito Mussolini – dictator - fascist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Soviet Union </a:t>
            </a:r>
            <a:r>
              <a:rPr lang="en-US" dirty="0" smtClean="0"/>
              <a:t>also lost land because of Treaty of Versailles</a:t>
            </a:r>
          </a:p>
          <a:p>
            <a:pPr>
              <a:buNone/>
            </a:pPr>
            <a:r>
              <a:rPr lang="en-US" dirty="0" smtClean="0"/>
              <a:t>Russian Revolution in 1917 created a Communist Government</a:t>
            </a:r>
          </a:p>
          <a:p>
            <a:pPr>
              <a:buNone/>
            </a:pPr>
            <a:r>
              <a:rPr lang="en-US" dirty="0" smtClean="0"/>
              <a:t>Josef Stalin – dictator - communist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Germany</a:t>
            </a:r>
            <a:r>
              <a:rPr lang="en-US" dirty="0" smtClean="0"/>
              <a:t> had very hard time during The</a:t>
            </a:r>
          </a:p>
          <a:p>
            <a:pPr>
              <a:buNone/>
            </a:pPr>
            <a:r>
              <a:rPr lang="en-US" dirty="0" smtClean="0"/>
              <a:t>Depression and still had to pay war debts</a:t>
            </a:r>
          </a:p>
          <a:p>
            <a:r>
              <a:rPr lang="en-US" dirty="0" smtClean="0"/>
              <a:t>Wanted a leader who would solve all their problems</a:t>
            </a:r>
          </a:p>
          <a:p>
            <a:r>
              <a:rPr lang="en-US" dirty="0" smtClean="0"/>
              <a:t>Adolph Hitler – Fascist – Dictator</a:t>
            </a:r>
          </a:p>
          <a:p>
            <a:r>
              <a:rPr lang="en-US" dirty="0" smtClean="0"/>
              <a:t>Nazi – German Fascist Party</a:t>
            </a:r>
          </a:p>
          <a:p>
            <a:pPr>
              <a:buNone/>
            </a:pPr>
            <a:r>
              <a:rPr lang="en-US" b="1" dirty="0" smtClean="0"/>
              <a:t>Japan </a:t>
            </a:r>
            <a:r>
              <a:rPr lang="en-US" dirty="0" smtClean="0"/>
              <a:t>Emperor Hirohito - considered divine – followed wishes of military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70221_CL_HitlerE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9976" r="-69976"/>
          <a:stretch>
            <a:fillRect/>
          </a:stretch>
        </p:blipFill>
        <p:spPr>
          <a:xfrm>
            <a:off x="0" y="3756877"/>
            <a:ext cx="5638800" cy="3101123"/>
          </a:xfrm>
        </p:spPr>
      </p:pic>
      <p:pic>
        <p:nvPicPr>
          <p:cNvPr id="5" name="Picture 4" descr="_41969716_hirohito_3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498442"/>
            <a:ext cx="2273300" cy="3359557"/>
          </a:xfrm>
          <a:prstGeom prst="rect">
            <a:avLst/>
          </a:prstGeom>
        </p:spPr>
      </p:pic>
      <p:pic>
        <p:nvPicPr>
          <p:cNvPr id="6" name="Picture 5" descr="mussolini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0" y="304800"/>
            <a:ext cx="2209800" cy="3137710"/>
          </a:xfrm>
          <a:prstGeom prst="rect">
            <a:avLst/>
          </a:prstGeom>
        </p:spPr>
      </p:pic>
      <p:pic>
        <p:nvPicPr>
          <p:cNvPr id="7" name="Picture 6" descr="stali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100" y="401806"/>
            <a:ext cx="2362200" cy="30407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4. League of Nations</a:t>
            </a:r>
          </a:p>
          <a:p>
            <a:r>
              <a:rPr lang="en-US" dirty="0" smtClean="0"/>
              <a:t>Formed to keep peace after WWI to solve conflicts and protect countries if they were attacked.</a:t>
            </a:r>
          </a:p>
          <a:p>
            <a:r>
              <a:rPr lang="en-US" dirty="0" smtClean="0"/>
              <a:t>Most powerful countries didn’t enforce Treaty of Versailles</a:t>
            </a:r>
          </a:p>
          <a:p>
            <a:r>
              <a:rPr lang="en-US" dirty="0" smtClean="0"/>
              <a:t>Appeasement – believed Italy, Germany, Japan would be satisfied and not use aggression.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357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Sandra</dc:creator>
  <cp:lastModifiedBy>Sandra </cp:lastModifiedBy>
  <cp:revision>7</cp:revision>
  <dcterms:created xsi:type="dcterms:W3CDTF">2010-08-07T16:08:00Z</dcterms:created>
  <dcterms:modified xsi:type="dcterms:W3CDTF">2010-08-07T16:09:55Z</dcterms:modified>
</cp:coreProperties>
</file>